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2"/>
  </p:notesMasterIdLst>
  <p:sldIdLst>
    <p:sldId id="256" r:id="rId2"/>
    <p:sldId id="401" r:id="rId3"/>
    <p:sldId id="398" r:id="rId4"/>
    <p:sldId id="339" r:id="rId5"/>
    <p:sldId id="349" r:id="rId6"/>
    <p:sldId id="348" r:id="rId7"/>
    <p:sldId id="350" r:id="rId8"/>
    <p:sldId id="399" r:id="rId9"/>
    <p:sldId id="352" r:id="rId10"/>
    <p:sldId id="377" r:id="rId11"/>
    <p:sldId id="357" r:id="rId12"/>
    <p:sldId id="340" r:id="rId13"/>
    <p:sldId id="343" r:id="rId14"/>
    <p:sldId id="338" r:id="rId15"/>
    <p:sldId id="356" r:id="rId16"/>
    <p:sldId id="355" r:id="rId17"/>
    <p:sldId id="310" r:id="rId18"/>
    <p:sldId id="328" r:id="rId19"/>
    <p:sldId id="389" r:id="rId20"/>
    <p:sldId id="390" r:id="rId21"/>
    <p:sldId id="374" r:id="rId22"/>
    <p:sldId id="370" r:id="rId23"/>
    <p:sldId id="400" r:id="rId24"/>
    <p:sldId id="369" r:id="rId25"/>
    <p:sldId id="379" r:id="rId26"/>
    <p:sldId id="391" r:id="rId27"/>
    <p:sldId id="371" r:id="rId28"/>
    <p:sldId id="359" r:id="rId29"/>
    <p:sldId id="376" r:id="rId30"/>
    <p:sldId id="311" r:id="rId31"/>
    <p:sldId id="318" r:id="rId32"/>
    <p:sldId id="312" r:id="rId33"/>
    <p:sldId id="313" r:id="rId34"/>
    <p:sldId id="351" r:id="rId35"/>
    <p:sldId id="365" r:id="rId36"/>
    <p:sldId id="277" r:id="rId37"/>
    <p:sldId id="361" r:id="rId38"/>
    <p:sldId id="362" r:id="rId39"/>
    <p:sldId id="322" r:id="rId40"/>
    <p:sldId id="368" r:id="rId41"/>
    <p:sldId id="373" r:id="rId42"/>
    <p:sldId id="320" r:id="rId43"/>
    <p:sldId id="397" r:id="rId44"/>
    <p:sldId id="404" r:id="rId45"/>
    <p:sldId id="315" r:id="rId46"/>
    <p:sldId id="275" r:id="rId47"/>
    <p:sldId id="321" r:id="rId48"/>
    <p:sldId id="324" r:id="rId49"/>
    <p:sldId id="395" r:id="rId50"/>
    <p:sldId id="316" r:id="rId51"/>
    <p:sldId id="258" r:id="rId52"/>
    <p:sldId id="287" r:id="rId53"/>
    <p:sldId id="300" r:id="rId54"/>
    <p:sldId id="319" r:id="rId55"/>
    <p:sldId id="326" r:id="rId56"/>
    <p:sldId id="327" r:id="rId57"/>
    <p:sldId id="325" r:id="rId58"/>
    <p:sldId id="323" r:id="rId59"/>
    <p:sldId id="341" r:id="rId60"/>
    <p:sldId id="346" r:id="rId61"/>
    <p:sldId id="330" r:id="rId62"/>
    <p:sldId id="331" r:id="rId63"/>
    <p:sldId id="332" r:id="rId64"/>
    <p:sldId id="347" r:id="rId65"/>
    <p:sldId id="345" r:id="rId66"/>
    <p:sldId id="344" r:id="rId67"/>
    <p:sldId id="337" r:id="rId68"/>
    <p:sldId id="387" r:id="rId69"/>
    <p:sldId id="388" r:id="rId70"/>
    <p:sldId id="342" r:id="rId71"/>
    <p:sldId id="375" r:id="rId72"/>
    <p:sldId id="358" r:id="rId73"/>
    <p:sldId id="360" r:id="rId74"/>
    <p:sldId id="384" r:id="rId75"/>
    <p:sldId id="364" r:id="rId76"/>
    <p:sldId id="366" r:id="rId77"/>
    <p:sldId id="385" r:id="rId78"/>
    <p:sldId id="380" r:id="rId79"/>
    <p:sldId id="329" r:id="rId80"/>
    <p:sldId id="382" r:id="rId81"/>
    <p:sldId id="383" r:id="rId82"/>
    <p:sldId id="305" r:id="rId83"/>
    <p:sldId id="333" r:id="rId84"/>
    <p:sldId id="309" r:id="rId85"/>
    <p:sldId id="367" r:id="rId86"/>
    <p:sldId id="354" r:id="rId87"/>
    <p:sldId id="363" r:id="rId88"/>
    <p:sldId id="386" r:id="rId89"/>
    <p:sldId id="393" r:id="rId90"/>
    <p:sldId id="412" r:id="rId91"/>
    <p:sldId id="402" r:id="rId92"/>
    <p:sldId id="403" r:id="rId93"/>
    <p:sldId id="392" r:id="rId94"/>
    <p:sldId id="273" r:id="rId95"/>
    <p:sldId id="406" r:id="rId96"/>
    <p:sldId id="302" r:id="rId97"/>
    <p:sldId id="409" r:id="rId98"/>
    <p:sldId id="381" r:id="rId99"/>
    <p:sldId id="408" r:id="rId100"/>
    <p:sldId id="264" r:id="rId101"/>
    <p:sldId id="335" r:id="rId102"/>
    <p:sldId id="336" r:id="rId103"/>
    <p:sldId id="334" r:id="rId104"/>
    <p:sldId id="405" r:id="rId105"/>
    <p:sldId id="262" r:id="rId106"/>
    <p:sldId id="407" r:id="rId107"/>
    <p:sldId id="265" r:id="rId108"/>
    <p:sldId id="413" r:id="rId109"/>
    <p:sldId id="411" r:id="rId110"/>
    <p:sldId id="378" r:id="rId111"/>
    <p:sldId id="257" r:id="rId112"/>
    <p:sldId id="372" r:id="rId113"/>
    <p:sldId id="301" r:id="rId114"/>
    <p:sldId id="396" r:id="rId115"/>
    <p:sldId id="266" r:id="rId116"/>
    <p:sldId id="269" r:id="rId117"/>
    <p:sldId id="270" r:id="rId118"/>
    <p:sldId id="284" r:id="rId119"/>
    <p:sldId id="304" r:id="rId120"/>
    <p:sldId id="283" r:id="rId121"/>
    <p:sldId id="288" r:id="rId122"/>
    <p:sldId id="281" r:id="rId123"/>
    <p:sldId id="276" r:id="rId124"/>
    <p:sldId id="267" r:id="rId125"/>
    <p:sldId id="279" r:id="rId126"/>
    <p:sldId id="296" r:id="rId127"/>
    <p:sldId id="298" r:id="rId128"/>
    <p:sldId id="297" r:id="rId129"/>
    <p:sldId id="295" r:id="rId130"/>
    <p:sldId id="314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10" autoAdjust="0"/>
    <p:restoredTop sz="96992" autoAdjust="0"/>
  </p:normalViewPr>
  <p:slideViewPr>
    <p:cSldViewPr>
      <p:cViewPr>
        <p:scale>
          <a:sx n="37" d="100"/>
          <a:sy n="37" d="100"/>
        </p:scale>
        <p:origin x="-822" y="-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1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B045D-16F6-47C8-9643-797BE2E15E8E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10449-813E-4851-ABDF-51563B00DE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187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5187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4445EDA-A622-42DC-9235-18D159F17738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26AFEAD-33E7-4203-827B-23FEF95F0F9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5187">
    <p:pull dir="rd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 LOVING MEMORY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MARY LOUISE WISE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2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155" r="8155"/>
          <a:stretch>
            <a:fillRect/>
          </a:stretch>
        </p:blipFill>
        <p:spPr>
          <a:xfrm>
            <a:off x="-2667000" y="0"/>
            <a:ext cx="11811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mma pictures 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725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7800" y="0"/>
            <a:ext cx="105918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Grandma &amp; Joseph</a:t>
            </a:r>
            <a:endParaRPr lang="en-US" dirty="0"/>
          </a:p>
        </p:txBody>
      </p:sp>
      <p:pic>
        <p:nvPicPr>
          <p:cNvPr id="4" name="Content Placeholder 3" descr="gramma pictures 1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24000" y="1447800"/>
            <a:ext cx="10668000" cy="54102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gramma pictures 1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28800" y="0"/>
            <a:ext cx="109728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gramma pictures 26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277" r="1027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mma pictures 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6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146" b="14146"/>
          <a:stretch>
            <a:fillRect/>
          </a:stretch>
        </p:blipFill>
        <p:spPr>
          <a:xfrm>
            <a:off x="-1524000" y="0"/>
            <a:ext cx="10668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mma pictures 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8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949" r="9949"/>
          <a:stretch>
            <a:fillRect/>
          </a:stretch>
        </p:blipFill>
        <p:spPr>
          <a:xfrm>
            <a:off x="-304800" y="0"/>
            <a:ext cx="94488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7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153" r="11153"/>
          <a:stretch>
            <a:fillRect/>
          </a:stretch>
        </p:blipFill>
        <p:spPr>
          <a:xfrm>
            <a:off x="-381000" y="0"/>
            <a:ext cx="9525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0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962" r="896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2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949" r="994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mma pictures 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 descr="gramma pictures 22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968" r="15968"/>
          <a:stretch>
            <a:fillRect/>
          </a:stretch>
        </p:blipFill>
        <p:spPr>
          <a:xfrm>
            <a:off x="-457200" y="0"/>
            <a:ext cx="96012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Grandma, Deb &amp; Eric 2010</a:t>
            </a:r>
            <a:endParaRPr lang="en-US" dirty="0"/>
          </a:p>
        </p:txBody>
      </p:sp>
      <p:pic>
        <p:nvPicPr>
          <p:cNvPr id="8" name="Content Placeholder 7" descr="gramma pictures 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8600" y="1371600"/>
            <a:ext cx="9372599" cy="54864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4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911" r="10911"/>
          <a:stretch>
            <a:fillRect/>
          </a:stretch>
        </p:blipFill>
        <p:spPr>
          <a:xfrm>
            <a:off x="-533400" y="0"/>
            <a:ext cx="96774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mma pictures 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mma pictures 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mma pictures 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88</a:t>
            </a:r>
            <a:r>
              <a:rPr lang="en-US" baseline="30000" dirty="0" smtClean="0"/>
              <a:t>th</a:t>
            </a:r>
            <a:r>
              <a:rPr lang="en-US" dirty="0" smtClean="0"/>
              <a:t> Birthday Party!!</a:t>
            </a:r>
            <a:endParaRPr lang="en-US" dirty="0"/>
          </a:p>
        </p:txBody>
      </p:sp>
      <p:pic>
        <p:nvPicPr>
          <p:cNvPr id="8" name="Content Placeholder 7" descr="gramma pictures 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799" y="1600200"/>
            <a:ext cx="9448800" cy="52578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Eileen &amp; Mary visiting 2011</a:t>
            </a:r>
            <a:endParaRPr lang="en-US" dirty="0"/>
          </a:p>
        </p:txBody>
      </p:sp>
      <p:pic>
        <p:nvPicPr>
          <p:cNvPr id="4" name="Content Placeholder 3" descr="gramma pictures 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9143999" cy="55626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0"/>
            <a:ext cx="134111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Christmas, Dec 2012</a:t>
            </a:r>
            <a:endParaRPr lang="en-US" dirty="0"/>
          </a:p>
        </p:txBody>
      </p:sp>
      <p:pic>
        <p:nvPicPr>
          <p:cNvPr id="4" name="Content Placeholder 3" descr="gramma pictures 0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gramma pictures 0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 2013</a:t>
            </a:r>
            <a:endParaRPr lang="en-US" dirty="0"/>
          </a:p>
        </p:txBody>
      </p:sp>
      <p:pic>
        <p:nvPicPr>
          <p:cNvPr id="4" name="Content Placeholder 3" descr="gramma pictures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ramma pictures 0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mma pictures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Great Grandma &amp; Baby Nathan</a:t>
            </a:r>
            <a:endParaRPr lang="en-US" dirty="0"/>
          </a:p>
        </p:txBody>
      </p:sp>
      <p:pic>
        <p:nvPicPr>
          <p:cNvPr id="4" name="Content Placeholder 3" descr="gramma pictures 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 2013</a:t>
            </a:r>
            <a:endParaRPr lang="en-US" dirty="0"/>
          </a:p>
        </p:txBody>
      </p:sp>
      <p:pic>
        <p:nvPicPr>
          <p:cNvPr id="8" name="Content Placeholder 7" descr="gramma pictures 0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0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Grandma, Darien, John &amp; Nate</a:t>
            </a:r>
            <a:endParaRPr lang="en-US" dirty="0"/>
          </a:p>
        </p:txBody>
      </p:sp>
      <p:pic>
        <p:nvPicPr>
          <p:cNvPr id="6" name="Content Placeholder 5" descr="gramma pictures 04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 2013</a:t>
            </a:r>
            <a:endParaRPr lang="en-US" dirty="0"/>
          </a:p>
        </p:txBody>
      </p:sp>
      <p:pic>
        <p:nvPicPr>
          <p:cNvPr id="4" name="Content Placeholder 3" descr="gramma pictures 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43000"/>
            <a:ext cx="8458200" cy="5715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0"/>
            <a:ext cx="13411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12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-2133600"/>
            <a:ext cx="13411199" cy="89916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1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0"/>
            <a:ext cx="13411200" cy="6857999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gramma pictures 2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Grandma &amp; Deb</a:t>
            </a:r>
            <a:endParaRPr lang="en-US" dirty="0"/>
          </a:p>
        </p:txBody>
      </p:sp>
      <p:pic>
        <p:nvPicPr>
          <p:cNvPr id="38" name="Content Placeholder 37" descr="gramma pictures 1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57600" y="1447800"/>
            <a:ext cx="12801599" cy="54102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 descr="gramma pictures 16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8305800" cy="83058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4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155" r="8155"/>
          <a:stretch>
            <a:fillRect/>
          </a:stretch>
        </p:blipFill>
        <p:spPr>
          <a:xfrm>
            <a:off x="-2819400" y="0"/>
            <a:ext cx="119634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5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093" r="10093"/>
          <a:stretch>
            <a:fillRect/>
          </a:stretch>
        </p:blipFill>
        <p:spPr>
          <a:xfrm>
            <a:off x="114300" y="0"/>
            <a:ext cx="90297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V="1">
            <a:off x="1828800" y="1697138"/>
            <a:ext cx="5486400" cy="13166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4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354" r="9354"/>
          <a:stretch>
            <a:fillRect/>
          </a:stretch>
        </p:blipFill>
        <p:spPr>
          <a:xfrm>
            <a:off x="-3048000" y="0"/>
            <a:ext cx="12192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2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918" r="13918"/>
          <a:stretch>
            <a:fillRect/>
          </a:stretch>
        </p:blipFill>
        <p:spPr>
          <a:xfrm>
            <a:off x="-3276600" y="0"/>
            <a:ext cx="124206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1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40" r="7740"/>
          <a:stretch>
            <a:fillRect/>
          </a:stretch>
        </p:blipFill>
        <p:spPr>
          <a:xfrm>
            <a:off x="-4114800" y="0"/>
            <a:ext cx="132588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5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397" r="1139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1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729" r="11729"/>
          <a:stretch>
            <a:fillRect/>
          </a:stretch>
        </p:blipFill>
        <p:spPr>
          <a:xfrm>
            <a:off x="-1447800" y="0"/>
            <a:ext cx="105918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2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469" r="11469"/>
          <a:stretch>
            <a:fillRect/>
          </a:stretch>
        </p:blipFill>
        <p:spPr>
          <a:xfrm>
            <a:off x="-2362200" y="0"/>
            <a:ext cx="115062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4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316" r="7316"/>
          <a:stretch>
            <a:fillRect/>
          </a:stretch>
        </p:blipFill>
        <p:spPr>
          <a:xfrm>
            <a:off x="-2819400" y="0"/>
            <a:ext cx="119634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1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40" r="7740"/>
          <a:stretch>
            <a:fillRect/>
          </a:stretch>
        </p:blipFill>
        <p:spPr>
          <a:xfrm>
            <a:off x="-2133600" y="0"/>
            <a:ext cx="112776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0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82" r="718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2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016" r="13016"/>
          <a:stretch>
            <a:fillRect/>
          </a:stretch>
        </p:blipFill>
        <p:spPr>
          <a:xfrm>
            <a:off x="-1524000" y="0"/>
            <a:ext cx="10668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gramma pictures 25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493" r="8493"/>
          <a:stretch>
            <a:fillRect/>
          </a:stretch>
        </p:blipFill>
        <p:spPr>
          <a:xfrm>
            <a:off x="-1752600" y="0"/>
            <a:ext cx="112014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1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-990600"/>
            <a:ext cx="13411200" cy="84582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Mary &amp; Mom</a:t>
            </a:r>
            <a:endParaRPr lang="en-US" dirty="0"/>
          </a:p>
        </p:txBody>
      </p:sp>
      <p:pic>
        <p:nvPicPr>
          <p:cNvPr id="6" name="Content Placeholder 5" descr="gramma pictures 1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76600" y="1143000"/>
            <a:ext cx="12420599" cy="5715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Grandma &amp; Art 1984</a:t>
            </a:r>
            <a:endParaRPr lang="en-US" dirty="0"/>
          </a:p>
        </p:txBody>
      </p:sp>
      <p:pic>
        <p:nvPicPr>
          <p:cNvPr id="4" name="Content Placeholder 3" descr="gramma pictures 1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1143000"/>
            <a:ext cx="13411200" cy="5715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Grandma &amp; Art 1989</a:t>
            </a:r>
            <a:endParaRPr lang="en-US" dirty="0"/>
          </a:p>
        </p:txBody>
      </p:sp>
      <p:pic>
        <p:nvPicPr>
          <p:cNvPr id="4" name="Content Placeholder 3" descr="gramma pictures 1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86200" y="1295400"/>
            <a:ext cx="13030200" cy="55626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9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199" y="0"/>
            <a:ext cx="13411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1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182" r="518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mma pictures 2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52600" y="0"/>
            <a:ext cx="108966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0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016" r="13016"/>
          <a:stretch>
            <a:fillRect/>
          </a:stretch>
        </p:blipFill>
        <p:spPr>
          <a:xfrm>
            <a:off x="-1295400" y="0"/>
            <a:ext cx="104394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0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378" r="9378"/>
          <a:stretch>
            <a:fillRect/>
          </a:stretch>
        </p:blipFill>
        <p:spPr>
          <a:xfrm>
            <a:off x="-1066800" y="-533400"/>
            <a:ext cx="10210800" cy="7391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1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95599" y="-457200"/>
            <a:ext cx="12039599" cy="73152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0"/>
            <a:ext cx="13411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1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643" r="9643"/>
          <a:stretch>
            <a:fillRect/>
          </a:stretch>
        </p:blipFill>
        <p:spPr>
          <a:xfrm>
            <a:off x="-2286000" y="0"/>
            <a:ext cx="11430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2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729" r="11729"/>
          <a:stretch>
            <a:fillRect/>
          </a:stretch>
        </p:blipFill>
        <p:spPr>
          <a:xfrm>
            <a:off x="-1447800" y="0"/>
            <a:ext cx="105918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67000" y="-1143000"/>
            <a:ext cx="12496800" cy="8001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4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13" b="181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6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117" r="11117"/>
          <a:stretch>
            <a:fillRect/>
          </a:stretch>
        </p:blipFill>
        <p:spPr>
          <a:xfrm>
            <a:off x="-304800" y="0"/>
            <a:ext cx="94488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4200" y="-3200400"/>
            <a:ext cx="12268200" cy="100584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ramma pictures 2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19400" y="0"/>
            <a:ext cx="119634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09999" y="-457200"/>
            <a:ext cx="12954000" cy="73152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ramma pictures 1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76400" y="0"/>
            <a:ext cx="108204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4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57" b="8357"/>
          <a:stretch>
            <a:fillRect/>
          </a:stretch>
        </p:blipFill>
        <p:spPr>
          <a:xfrm>
            <a:off x="-2667000" y="0"/>
            <a:ext cx="11811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flipH="1">
            <a:off x="8686799" y="274638"/>
            <a:ext cx="45719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gramma pictures 19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0"/>
            <a:ext cx="13411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 descr="gramma pictures 1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-381000"/>
            <a:ext cx="13411200" cy="7239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mma pictures 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Grandma, Kathy &amp; Lil Joe</a:t>
            </a:r>
            <a:endParaRPr lang="en-US" dirty="0"/>
          </a:p>
        </p:txBody>
      </p:sp>
      <p:pic>
        <p:nvPicPr>
          <p:cNvPr id="12" name="Content Placeholder 11" descr="gramma pictures 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9143999" cy="5334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3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67000" y="0"/>
            <a:ext cx="11810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47999" y="0"/>
            <a:ext cx="12192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62200" y="0"/>
            <a:ext cx="115061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4200" y="0"/>
            <a:ext cx="122681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gramma pictures 14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90800" y="0"/>
            <a:ext cx="119634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199" y="228600"/>
            <a:ext cx="13411200" cy="66294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9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200" y="0"/>
            <a:ext cx="13411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1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57600" y="0"/>
            <a:ext cx="128015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1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62200" y="0"/>
            <a:ext cx="115061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4199" y="0"/>
            <a:ext cx="12268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7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76600" y="0"/>
            <a:ext cx="124206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57400" y="0"/>
            <a:ext cx="112014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7199" y="0"/>
            <a:ext cx="13411200" cy="6857999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0" y="0"/>
            <a:ext cx="1295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1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00200" y="0"/>
            <a:ext cx="10744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3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705" r="4705"/>
          <a:stretch>
            <a:fillRect/>
          </a:stretch>
        </p:blipFill>
        <p:spPr>
          <a:xfrm>
            <a:off x="-2209800" y="0"/>
            <a:ext cx="113538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3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070" r="12070"/>
          <a:stretch>
            <a:fillRect/>
          </a:stretch>
        </p:blipFill>
        <p:spPr>
          <a:xfrm>
            <a:off x="-1371600" y="0"/>
            <a:ext cx="105156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9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81400" y="0"/>
            <a:ext cx="129921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2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19" r="14519"/>
          <a:stretch>
            <a:fillRect/>
          </a:stretch>
        </p:blipFill>
        <p:spPr>
          <a:xfrm>
            <a:off x="-2057400" y="0"/>
            <a:ext cx="112014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0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609" r="13609"/>
          <a:stretch>
            <a:fillRect/>
          </a:stretch>
        </p:blipFill>
        <p:spPr>
          <a:xfrm>
            <a:off x="-1981200" y="0"/>
            <a:ext cx="111252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0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858" r="9858"/>
          <a:stretch>
            <a:fillRect/>
          </a:stretch>
        </p:blipFill>
        <p:spPr>
          <a:xfrm>
            <a:off x="-2438400" y="-457200"/>
            <a:ext cx="11582400" cy="7315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gramma pictures 23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153" r="11153"/>
          <a:stretch>
            <a:fillRect/>
          </a:stretch>
        </p:blipFill>
        <p:spPr>
          <a:xfrm>
            <a:off x="-609600" y="0"/>
            <a:ext cx="97536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1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144" r="4144"/>
          <a:stretch>
            <a:fillRect/>
          </a:stretch>
        </p:blipFill>
        <p:spPr>
          <a:xfrm>
            <a:off x="-838200" y="0"/>
            <a:ext cx="99822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1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600" r="10600"/>
          <a:stretch>
            <a:fillRect/>
          </a:stretch>
        </p:blipFill>
        <p:spPr>
          <a:xfrm>
            <a:off x="-457200" y="0"/>
            <a:ext cx="96012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3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58" r="758"/>
          <a:stretch>
            <a:fillRect/>
          </a:stretch>
        </p:blipFill>
        <p:spPr>
          <a:xfrm>
            <a:off x="-4267200" y="0"/>
            <a:ext cx="134112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2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135" b="6135"/>
          <a:stretch>
            <a:fillRect/>
          </a:stretch>
        </p:blipFill>
        <p:spPr>
          <a:xfrm>
            <a:off x="-3200400" y="0"/>
            <a:ext cx="123444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Grandma &amp; Darien</a:t>
            </a:r>
            <a:endParaRPr lang="en-US" dirty="0"/>
          </a:p>
        </p:txBody>
      </p:sp>
      <p:pic>
        <p:nvPicPr>
          <p:cNvPr id="12" name="Content Placeholder 11" descr="gramma pictures 1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00400" y="1219200"/>
            <a:ext cx="12344401" cy="56388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5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563" r="8563"/>
          <a:stretch>
            <a:fillRect/>
          </a:stretch>
        </p:blipFill>
        <p:spPr>
          <a:xfrm>
            <a:off x="-2590800" y="0"/>
            <a:ext cx="11734800" cy="68579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3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375" r="13375"/>
          <a:stretch>
            <a:fillRect/>
          </a:stretch>
        </p:blipFill>
        <p:spPr>
          <a:xfrm>
            <a:off x="-1676400" y="0"/>
            <a:ext cx="108204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3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766" r="11766"/>
          <a:stretch>
            <a:fillRect/>
          </a:stretch>
        </p:blipFill>
        <p:spPr>
          <a:xfrm>
            <a:off x="-533400" y="0"/>
            <a:ext cx="96774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Grandma &amp; Baby John 2001</a:t>
            </a:r>
            <a:endParaRPr lang="en-US" dirty="0"/>
          </a:p>
        </p:txBody>
      </p:sp>
      <p:pic>
        <p:nvPicPr>
          <p:cNvPr id="76" name="Content Placeholder 75" descr="gramma pictures 0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14800" y="1371600"/>
            <a:ext cx="13258800" cy="54864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mma pictures 1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66799" y="0"/>
            <a:ext cx="102108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Darien &amp; Grandma</a:t>
            </a:r>
            <a:endParaRPr lang="en-US" dirty="0"/>
          </a:p>
        </p:txBody>
      </p:sp>
      <p:pic>
        <p:nvPicPr>
          <p:cNvPr id="10" name="Content Placeholder 9" descr="gramma pictures 1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0" y="1295400"/>
            <a:ext cx="11430000" cy="52578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1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729" r="11729"/>
          <a:stretch>
            <a:fillRect/>
          </a:stretch>
        </p:blipFill>
        <p:spPr>
          <a:xfrm>
            <a:off x="-1447800" y="0"/>
            <a:ext cx="105918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19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81200" y="0"/>
            <a:ext cx="11125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0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729" r="11729"/>
          <a:stretch>
            <a:fillRect/>
          </a:stretch>
        </p:blipFill>
        <p:spPr>
          <a:xfrm>
            <a:off x="-1600200" y="0"/>
            <a:ext cx="107442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3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517" b="6517"/>
          <a:stretch>
            <a:fillRect/>
          </a:stretch>
        </p:blipFill>
        <p:spPr>
          <a:xfrm>
            <a:off x="-1219200" y="0"/>
            <a:ext cx="103632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4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494" r="8494"/>
          <a:stretch>
            <a:fillRect/>
          </a:stretch>
        </p:blipFill>
        <p:spPr>
          <a:xfrm>
            <a:off x="-2743200" y="0"/>
            <a:ext cx="11887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gramma pictures 19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14399" y="0"/>
            <a:ext cx="100584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7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280" r="10280"/>
          <a:stretch>
            <a:fillRect/>
          </a:stretch>
        </p:blipFill>
        <p:spPr>
          <a:xfrm>
            <a:off x="-457200" y="0"/>
            <a:ext cx="96012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5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759" r="10759"/>
          <a:stretch>
            <a:fillRect/>
          </a:stretch>
        </p:blipFill>
        <p:spPr>
          <a:xfrm>
            <a:off x="-2667000" y="0"/>
            <a:ext cx="11811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gramma pictures 26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6" b="536"/>
          <a:stretch>
            <a:fillRect/>
          </a:stretch>
        </p:blipFill>
        <p:spPr>
          <a:xfrm>
            <a:off x="-1066800" y="0"/>
            <a:ext cx="102108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4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949" r="994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gramma pictures 1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38600" y="0"/>
            <a:ext cx="131826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6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276" r="927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mma pictures 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gramma pictures 26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615" r="9615"/>
          <a:stretch>
            <a:fillRect/>
          </a:stretch>
        </p:blipFill>
        <p:spPr>
          <a:xfrm>
            <a:off x="-381000" y="0"/>
            <a:ext cx="9525000" cy="6858000"/>
          </a:xfrm>
        </p:spPr>
      </p:pic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2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688" b="6688"/>
          <a:stretch>
            <a:fillRect/>
          </a:stretch>
        </p:blipFill>
        <p:spPr>
          <a:xfrm>
            <a:off x="-3200400" y="0"/>
            <a:ext cx="123444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gramma pictures 26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08" r="720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187"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1074</TotalTime>
  <Words>78</Words>
  <Application>Microsoft Office PowerPoint</Application>
  <PresentationFormat>On-screen Show (4:3)</PresentationFormat>
  <Paragraphs>21</Paragraphs>
  <Slides>130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1" baseType="lpstr">
      <vt:lpstr>Apex</vt:lpstr>
      <vt:lpstr>IN LOVING MEMORY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Grandma &amp; Deb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Mary &amp; Mom</vt:lpstr>
      <vt:lpstr>Grandma &amp; Art 1984</vt:lpstr>
      <vt:lpstr>Grandma &amp; Art 1989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Grandma, Kathy &amp; Lil Joe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Grandma &amp; Darien</vt:lpstr>
      <vt:lpstr>Slide 80</vt:lpstr>
      <vt:lpstr>Slide 81</vt:lpstr>
      <vt:lpstr>Grandma &amp; Baby John 2001</vt:lpstr>
      <vt:lpstr>Slide 83</vt:lpstr>
      <vt:lpstr>Darien &amp; Grandma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Grandma &amp; Joseph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Grandma, Deb &amp; Eric 2010</vt:lpstr>
      <vt:lpstr>Slide 114</vt:lpstr>
      <vt:lpstr>Slide 115</vt:lpstr>
      <vt:lpstr>Slide 116</vt:lpstr>
      <vt:lpstr>Slide 117</vt:lpstr>
      <vt:lpstr>88th Birthday Party!!</vt:lpstr>
      <vt:lpstr>Eileen &amp; Mary visiting 2011</vt:lpstr>
      <vt:lpstr>Christmas, Dec 2012</vt:lpstr>
      <vt:lpstr>Slide 121</vt:lpstr>
      <vt:lpstr>Jan 2013</vt:lpstr>
      <vt:lpstr>Slide 123</vt:lpstr>
      <vt:lpstr>Slide 124</vt:lpstr>
      <vt:lpstr>Great Grandma &amp; Baby Nathan</vt:lpstr>
      <vt:lpstr>Easter 2013</vt:lpstr>
      <vt:lpstr>Slide 127</vt:lpstr>
      <vt:lpstr>Grandma, Darien, John &amp; Nate</vt:lpstr>
      <vt:lpstr>Easter 2013</vt:lpstr>
      <vt:lpstr>Slide 130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LOVEING MEMORY</dc:title>
  <dc:creator>HP Authorized Customer</dc:creator>
  <cp:lastModifiedBy>HP Authorized Customer</cp:lastModifiedBy>
  <cp:revision>59</cp:revision>
  <dcterms:created xsi:type="dcterms:W3CDTF">2013-06-03T00:23:48Z</dcterms:created>
  <dcterms:modified xsi:type="dcterms:W3CDTF">2013-06-03T18:18:03Z</dcterms:modified>
</cp:coreProperties>
</file>